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3" r:id="rId3"/>
    <p:sldId id="272" r:id="rId4"/>
    <p:sldId id="27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КОСТНАЯ ТКАНЬ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СХЕМА СТРОЕНИЯ ТРУБЧАТОЙ КОСТИ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REZERV\RS\IL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383" t="10417" r="8448" b="10663"/>
          <a:stretch>
            <a:fillRect/>
          </a:stretch>
        </p:blipFill>
        <p:spPr bwMode="auto">
          <a:xfrm>
            <a:off x="0" y="1070659"/>
            <a:ext cx="9144000" cy="5787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репарат 26. Компактное костное вещество. Трубчатая кость человека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REZERV\RS\фото\24062013_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8911"/>
          <a:stretch>
            <a:fillRect/>
          </a:stretch>
        </p:blipFill>
        <p:spPr bwMode="auto">
          <a:xfrm>
            <a:off x="0" y="1214422"/>
            <a:ext cx="5929322" cy="5643578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rot="10800000">
            <a:off x="4929190" y="2143116"/>
            <a:ext cx="1714512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928802"/>
            <a:ext cx="2428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НАДКОСТНИЦА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 rot="5219153">
            <a:off x="3371892" y="2375862"/>
            <a:ext cx="826875" cy="1145183"/>
          </a:xfrm>
          <a:prstGeom prst="rightBrace">
            <a:avLst>
              <a:gd name="adj1" fmla="val 8333"/>
              <a:gd name="adj2" fmla="val 48284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2" idx="1"/>
          </p:cNvCxnSpPr>
          <p:nvPr/>
        </p:nvCxnSpPr>
        <p:spPr>
          <a:xfrm rot="5400000" flipH="1" flipV="1">
            <a:off x="5055241" y="2129014"/>
            <a:ext cx="2724" cy="245982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7950" y="3071810"/>
            <a:ext cx="278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НАРУЖНАЯ ОБЩАЯ СИСТЕМА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 rot="5400000">
            <a:off x="1375150" y="3982644"/>
            <a:ext cx="1393039" cy="2857519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>
            <a:stCxn id="21" idx="1"/>
          </p:cNvCxnSpPr>
          <p:nvPr/>
        </p:nvCxnSpPr>
        <p:spPr>
          <a:xfrm rot="5400000" flipH="1" flipV="1">
            <a:off x="4125513" y="4018363"/>
            <a:ext cx="35717" cy="414340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86512" y="5786454"/>
            <a:ext cx="285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ОСТЕОННЫЙ СЛОЙ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REZERV\RS\фото\24062013_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383" r="15670"/>
          <a:stretch>
            <a:fillRect/>
          </a:stretch>
        </p:blipFill>
        <p:spPr bwMode="auto">
          <a:xfrm>
            <a:off x="0" y="357166"/>
            <a:ext cx="6055444" cy="6286544"/>
          </a:xfrm>
          <a:prstGeom prst="rect">
            <a:avLst/>
          </a:prstGeom>
          <a:noFill/>
        </p:spPr>
      </p:pic>
      <p:sp>
        <p:nvSpPr>
          <p:cNvPr id="5" name="Правая фигурная скобка 4"/>
          <p:cNvSpPr/>
          <p:nvPr/>
        </p:nvSpPr>
        <p:spPr>
          <a:xfrm rot="5400000">
            <a:off x="2536017" y="3607595"/>
            <a:ext cx="1357322" cy="3857652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5" idx="1"/>
          </p:cNvCxnSpPr>
          <p:nvPr/>
        </p:nvCxnSpPr>
        <p:spPr>
          <a:xfrm rot="5400000" flipH="1" flipV="1">
            <a:off x="4822033" y="4607727"/>
            <a:ext cx="1588" cy="321471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72264" y="6000768"/>
            <a:ext cx="257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ОСТЕОН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3214678" y="3143248"/>
            <a:ext cx="3143272" cy="7143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29388" y="2857496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ГАВЕРСОВ КАНАЛ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>
            <a:off x="2571736" y="571480"/>
            <a:ext cx="3857652" cy="71438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428860" y="1285860"/>
            <a:ext cx="4000528" cy="57150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00826" y="107154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ОСТЕОЦИТЫ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26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КОСТНАЯ ТКАНЬ</vt:lpstr>
      <vt:lpstr>СХЕМА СТРОЕНИЯ ТРУБЧАТОЙ КОСТИ</vt:lpstr>
      <vt:lpstr>Препарат 26. Компактное костное вещество. Трубчатая кость человека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Хрящевая ткань</dc:title>
  <dc:creator>Dell</dc:creator>
  <cp:lastModifiedBy>Dell</cp:lastModifiedBy>
  <cp:revision>25</cp:revision>
  <dcterms:created xsi:type="dcterms:W3CDTF">2013-11-12T18:08:53Z</dcterms:created>
  <dcterms:modified xsi:type="dcterms:W3CDTF">2021-02-28T20:15:06Z</dcterms:modified>
</cp:coreProperties>
</file>